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7"/>
  </p:notesMasterIdLst>
  <p:sldIdLst>
    <p:sldId id="256" r:id="rId2"/>
    <p:sldId id="257" r:id="rId3"/>
    <p:sldId id="260" r:id="rId4"/>
    <p:sldId id="261" r:id="rId5"/>
    <p:sldId id="268" r:id="rId6"/>
    <p:sldId id="262" r:id="rId7"/>
    <p:sldId id="269" r:id="rId8"/>
    <p:sldId id="271" r:id="rId9"/>
    <p:sldId id="263" r:id="rId10"/>
    <p:sldId id="267" r:id="rId11"/>
    <p:sldId id="264" r:id="rId12"/>
    <p:sldId id="270" r:id="rId13"/>
    <p:sldId id="300" r:id="rId14"/>
    <p:sldId id="303" r:id="rId15"/>
    <p:sldId id="302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68707" autoAdjust="0"/>
  </p:normalViewPr>
  <p:slideViewPr>
    <p:cSldViewPr>
      <p:cViewPr varScale="1">
        <p:scale>
          <a:sx n="75" d="100"/>
          <a:sy n="75" d="100"/>
        </p:scale>
        <p:origin x="199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3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0E6CC-B077-4C8E-B6A1-55FD2882CEB9}" type="datetimeFigureOut">
              <a:rPr lang="en-US" smtClean="0"/>
              <a:pPr/>
              <a:t>6/3/2022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E4F81C-9C4E-4A43-A8D1-EA5F767D57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524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4F81C-9C4E-4A43-A8D1-EA5F767D574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236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4F81C-9C4E-4A43-A8D1-EA5F767D574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951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4F81C-9C4E-4A43-A8D1-EA5F767D574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5933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4F81C-9C4E-4A43-A8D1-EA5F767D574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2358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4F81C-9C4E-4A43-A8D1-EA5F767D574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281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4F81C-9C4E-4A43-A8D1-EA5F767D574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584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4F81C-9C4E-4A43-A8D1-EA5F767D574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027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4F81C-9C4E-4A43-A8D1-EA5F767D574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010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4F81C-9C4E-4A43-A8D1-EA5F767D574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718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4F81C-9C4E-4A43-A8D1-EA5F767D574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58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4F81C-9C4E-4A43-A8D1-EA5F767D574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749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4F81C-9C4E-4A43-A8D1-EA5F767D574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456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4F81C-9C4E-4A43-A8D1-EA5F767D574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536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C3291E4-8CC6-4AB3-A6CB-BE7CF5C68E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1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14F83-4C88-4509-9444-1DC88AD3EF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1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A88AC-88D6-4DC4-8E91-CF033A6319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1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80665-4A1C-43AB-BEAF-6B8073CF75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1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Isosceles Triangle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A6A6E-8908-4FAF-85AC-4D75DE5DFC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1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7587D-FCAF-410E-B8DB-3B315A79E0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1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78DF866A-DA36-4BD9-A007-0EBF1E305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1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4C732-5181-4EF7-B0BB-036E068E93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1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7A9A6-FEC3-44EA-A57C-48AFAF5123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1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634001E-CE74-43F4-9773-DC2C4D8FDF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1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087BC4F8-A23A-4E4C-8FD5-CD6B8A5646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1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30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FF2262D-45A1-4AAA-90BC-C5CB3EC689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1" r:id="rId4"/>
    <p:sldLayoutId id="2147483769" r:id="rId5"/>
    <p:sldLayoutId id="2147483762" r:id="rId6"/>
    <p:sldLayoutId id="2147483763" r:id="rId7"/>
    <p:sldLayoutId id="2147483770" r:id="rId8"/>
    <p:sldLayoutId id="2147483771" r:id="rId9"/>
    <p:sldLayoutId id="2147483764" r:id="rId10"/>
    <p:sldLayoutId id="2147483765" r:id="rId11"/>
  </p:sldLayoutIdLst>
  <p:transition advClick="0" advTm="1000">
    <p:wedge/>
  </p:transition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00400" y="381000"/>
            <a:ext cx="5715000" cy="4953000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sz="5000" dirty="0">
                <a:solidFill>
                  <a:schemeClr val="tx1"/>
                </a:solidFill>
                <a:latin typeface="Times New Roman" pitchFamily="18" charset="0"/>
              </a:rPr>
              <a:t>Voice of Love Foundation</a:t>
            </a:r>
            <a:br>
              <a:rPr lang="en-US" sz="4800" dirty="0">
                <a:solidFill>
                  <a:schemeClr val="tx1"/>
                </a:solidFill>
                <a:latin typeface="Times New Roman" pitchFamily="18" charset="0"/>
              </a:rPr>
            </a:br>
            <a:br>
              <a:rPr lang="en-US" dirty="0">
                <a:solidFill>
                  <a:schemeClr val="tx1"/>
                </a:solidFill>
                <a:latin typeface="Times New Roman" pitchFamily="18" charset="0"/>
              </a:rPr>
            </a:br>
            <a:br>
              <a:rPr lang="en-US" sz="36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en-US" sz="4800" dirty="0">
                <a:solidFill>
                  <a:schemeClr val="tx1"/>
                </a:solidFill>
                <a:latin typeface="Times New Roman" pitchFamily="18" charset="0"/>
              </a:rPr>
              <a:t>1998 to Present </a:t>
            </a:r>
            <a:endParaRPr lang="en-US" sz="40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2052" name="Picture 4" descr="VOL_Logo2_transparenc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88141" y="1758156"/>
            <a:ext cx="2743200" cy="27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08-Que huong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4972.6562"/>
                  <p14:fade out="3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29600" y="5638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8382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47675" marR="0" lvl="0" indent="-3825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Free Clinic for Highland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Minority 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at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Suối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Thông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(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Đà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Lạt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)</a:t>
            </a:r>
          </a:p>
        </p:txBody>
      </p:sp>
      <p:pic>
        <p:nvPicPr>
          <p:cNvPr id="6" name="Picture 5" descr="Tram Phat Thuoc (Suoi Thong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590800"/>
            <a:ext cx="6172200" cy="3534168"/>
          </a:xfrm>
          <a:prstGeom prst="rect">
            <a:avLst/>
          </a:prstGeom>
          <a:noFill/>
          <a:ln w="25400" cap="sq" cmpd="thickThin">
            <a:solidFill>
              <a:srgbClr val="002060"/>
            </a:solidFill>
          </a:ln>
          <a:effectLst>
            <a:outerShdw blurRad="279400" dir="2700000" algn="tl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fade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7514" y="533400"/>
            <a:ext cx="8534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47675" marR="0" lvl="0" indent="-3825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Sewing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Classes </a:t>
            </a:r>
            <a:r>
              <a:rPr kumimoji="0" lang="en-US" sz="30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at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Trung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Đồng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(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Thái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Bình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)</a:t>
            </a:r>
          </a:p>
          <a:p>
            <a:pPr marL="447675" marR="0" lvl="0" indent="-3825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School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Suplies</a:t>
            </a:r>
            <a:r>
              <a:rPr kumimoji="0" lang="en-US" sz="3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for </a:t>
            </a:r>
            <a:r>
              <a:rPr lang="en-US" sz="3000" dirty="0">
                <a:latin typeface="Times New Roman" pitchFamily="18" charset="0"/>
              </a:rPr>
              <a:t>Poor Students 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(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Suối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Thông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)</a:t>
            </a:r>
          </a:p>
          <a:p>
            <a:pPr marL="447675" marR="0" lvl="0" indent="-3825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447675" marR="0" lvl="0" indent="-3825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7" name="Picture 7" descr="suoi-thong-20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048000"/>
            <a:ext cx="4488256" cy="2895600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extrusionH="95250" contourW="31750">
            <a:bevelT w="152400" h="165100"/>
            <a:bevelB w="50800" h="101600"/>
            <a:extrusionClr>
              <a:schemeClr val="accent5">
                <a:lumMod val="20000"/>
                <a:lumOff val="80000"/>
              </a:schemeClr>
            </a:extrusionClr>
          </a:sp3d>
        </p:spPr>
      </p:pic>
      <p:pic>
        <p:nvPicPr>
          <p:cNvPr id="6" name="Picture 6" descr="DSC029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400" y="3048000"/>
            <a:ext cx="3860800" cy="2895600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444500" dist="495300" dir="1500000" sx="107000" sy="107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 extrusionH="114300" contourW="44450">
            <a:bevelT w="165100" h="158750"/>
            <a:extrusionClr>
              <a:schemeClr val="accent5">
                <a:lumMod val="20000"/>
                <a:lumOff val="80000"/>
              </a:schemeClr>
            </a:extrusionClr>
            <a:contourClr>
              <a:schemeClr val="accent5"/>
            </a:contourClr>
          </a:sp3d>
        </p:spPr>
      </p:pic>
    </p:spTree>
  </p:cSld>
  <p:clrMapOvr>
    <a:masterClrMapping/>
  </p:clrMapOvr>
  <p:transition advClick="0" advTm="1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28600" y="609600"/>
            <a:ext cx="5410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47675" marR="0" lvl="0" indent="-3825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Flood Relief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Miền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Trung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6" name="Picture 4" descr="bao-lut-10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209800"/>
            <a:ext cx="6400800" cy="418623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0650" contourW="107950">
            <a:bevelT w="165100" h="139700"/>
            <a:bevelB h="95250"/>
            <a:extrusionClr>
              <a:schemeClr val="accent5">
                <a:lumMod val="20000"/>
                <a:lumOff val="80000"/>
              </a:schemeClr>
            </a:extrusionClr>
            <a:contourClr>
              <a:schemeClr val="accent5">
                <a:lumMod val="75000"/>
              </a:schemeClr>
            </a:contourClr>
          </a:sp3d>
        </p:spPr>
      </p:pic>
    </p:spTree>
  </p:cSld>
  <p:clrMapOvr>
    <a:masterClrMapping/>
  </p:clrMapOvr>
  <p:transition advClick="0" advTm="1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4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IMG1579"/>
          <p:cNvPicPr>
            <a:picLocks noGrp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569027" y="2321271"/>
            <a:ext cx="6005945" cy="3695007"/>
          </a:xfrm>
          <a:prstGeom prst="rect">
            <a:avLst/>
          </a:prstGeom>
          <a:noFill/>
          <a:ln w="38100" cmpd="thickThin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400000"/>
            </a:lightRig>
          </a:scene3d>
          <a:sp3d extrusionH="107950" contourW="31750">
            <a:bevelT w="158750" h="152400" prst="divot"/>
            <a:bevelB w="31750" h="88900"/>
            <a:extrusionClr>
              <a:schemeClr val="accent1">
                <a:lumMod val="20000"/>
                <a:lumOff val="80000"/>
              </a:schemeClr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990600" y="533400"/>
            <a:ext cx="623760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188" indent="-484188" eaLnBrk="0" hangingPunct="0"/>
            <a:r>
              <a:rPr lang="en-US" sz="4200" b="1" dirty="0" err="1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5C9C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Tinh</a:t>
            </a:r>
            <a:r>
              <a:rPr lang="en-US" sz="42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5C9C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200" b="1" dirty="0" err="1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5C9C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Đức</a:t>
            </a:r>
            <a:r>
              <a:rPr lang="en-US" sz="42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5C9C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Nursing Home</a:t>
            </a:r>
          </a:p>
        </p:txBody>
      </p:sp>
    </p:spTree>
    <p:extLst>
      <p:ext uri="{BB962C8B-B14F-4D97-AF65-F5344CB8AC3E}">
        <p14:creationId xmlns:p14="http://schemas.microsoft.com/office/powerpoint/2010/main" val="11019685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1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533400"/>
            <a:ext cx="624081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84188" indent="-484188" eaLnBrk="0" hangingPunct="0"/>
            <a:r>
              <a:rPr lang="en-US" sz="4200" b="1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5C9C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Tịnh </a:t>
            </a:r>
            <a:r>
              <a:rPr lang="en-US" sz="4200" b="1" dirty="0" err="1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5C9C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Đức</a:t>
            </a:r>
            <a:r>
              <a:rPr lang="en-US" sz="42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5C9C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Nursing Home</a:t>
            </a:r>
          </a:p>
        </p:txBody>
      </p:sp>
      <p:pic>
        <p:nvPicPr>
          <p:cNvPr id="6" name="Picture 2" descr="C:\Users\Nguyen\Downloads\IMG_0458(1).JPG">
            <a:extLst>
              <a:ext uri="{FF2B5EF4-FFF2-40B4-BE49-F238E27FC236}">
                <a16:creationId xmlns:a16="http://schemas.microsoft.com/office/drawing/2014/main" id="{22821489-064A-8297-EA5F-DA22D36B0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1600200"/>
            <a:ext cx="6096000" cy="4572000"/>
          </a:xfrm>
          <a:prstGeom prst="rect">
            <a:avLst/>
          </a:prstGeom>
          <a:noFill/>
          <a:ln w="38100" cmpd="thickThin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400000"/>
            </a:lightRig>
          </a:scene3d>
          <a:sp3d extrusionH="107950" contourW="31750">
            <a:bevelT w="158750" h="152400" prst="divot"/>
            <a:bevelB w="31750" h="88900"/>
            <a:extrusionClr>
              <a:schemeClr val="accent1">
                <a:lumMod val="20000"/>
                <a:lumOff val="80000"/>
              </a:schemeClr>
            </a:extrusionClr>
          </a:sp3d>
        </p:spPr>
      </p:pic>
    </p:spTree>
    <p:extLst>
      <p:ext uri="{BB962C8B-B14F-4D97-AF65-F5344CB8AC3E}">
        <p14:creationId xmlns:p14="http://schemas.microsoft.com/office/powerpoint/2010/main" val="3039752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VOL_Logo2_transparency">
            <a:extLst>
              <a:ext uri="{FF2B5EF4-FFF2-40B4-BE49-F238E27FC236}">
                <a16:creationId xmlns:a16="http://schemas.microsoft.com/office/drawing/2014/main" id="{5416A4C2-7CCF-B26E-F527-01894F5DC0C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914400"/>
            <a:ext cx="4114800" cy="409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158B8A-C559-0A52-9CC0-C7660E763376}"/>
              </a:ext>
            </a:extLst>
          </p:cNvPr>
          <p:cNvSpPr txBox="1"/>
          <p:nvPr/>
        </p:nvSpPr>
        <p:spPr>
          <a:xfrm>
            <a:off x="3352800" y="4835604"/>
            <a:ext cx="26613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latin typeface="UVN Buc Thu" panose="030306020505070F0A05" pitchFamily="66" charset="0"/>
              </a:rPr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1905851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wedge/>
      </p:transition>
    </mc:Choice>
    <mc:Fallback>
      <p:transition spd="slow" advClick="0" advTm="4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0" y="1447800"/>
            <a:ext cx="3733800" cy="1143000"/>
          </a:xfrm>
        </p:spPr>
        <p:txBody>
          <a:bodyPr>
            <a:noAutofit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sz="9600" dirty="0">
                <a:solidFill>
                  <a:schemeClr val="tx1"/>
                </a:solidFill>
                <a:latin typeface="Times New Roman" pitchFamily="18" charset="0"/>
              </a:rPr>
              <a:t>1998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idx="1"/>
          </p:nvPr>
        </p:nvSpPr>
        <p:spPr>
          <a:xfrm>
            <a:off x="533400" y="2895600"/>
            <a:ext cx="8229600" cy="3459163"/>
          </a:xfrm>
        </p:spPr>
        <p:txBody>
          <a:bodyPr/>
          <a:lstStyle/>
          <a:p>
            <a:pPr eaLnBrk="1" hangingPunct="1"/>
            <a:r>
              <a:rPr lang="en-US" dirty="0"/>
              <a:t>VOLF was founded:</a:t>
            </a:r>
          </a:p>
          <a:p>
            <a:pPr lvl="1" eaLnBrk="1" hangingPunct="1"/>
            <a:r>
              <a:rPr lang="en-US" dirty="0"/>
              <a:t>At Raleigh, North Carolina</a:t>
            </a:r>
          </a:p>
          <a:p>
            <a:pPr lvl="1" eaLnBrk="1" hangingPunct="1"/>
            <a:r>
              <a:rPr lang="en-US" dirty="0"/>
              <a:t>Non-profit 501©(3) tax exempt</a:t>
            </a:r>
          </a:p>
          <a:p>
            <a:pPr lvl="1" eaLnBrk="1" hangingPunct="1"/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Đích</a:t>
            </a:r>
            <a:r>
              <a:rPr lang="en-US" dirty="0"/>
              <a:t> </a:t>
            </a:r>
            <a:r>
              <a:rPr lang="en-US" dirty="0" err="1"/>
              <a:t>Trợ</a:t>
            </a:r>
            <a:r>
              <a:rPr lang="en-US" dirty="0"/>
              <a:t> </a:t>
            </a:r>
            <a:r>
              <a:rPr lang="en-US" dirty="0" err="1"/>
              <a:t>Giúp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Bé</a:t>
            </a:r>
            <a:r>
              <a:rPr lang="en-US" dirty="0"/>
              <a:t> </a:t>
            </a:r>
            <a:r>
              <a:rPr lang="en-US" dirty="0" err="1"/>
              <a:t>Mồ</a:t>
            </a:r>
            <a:r>
              <a:rPr lang="en-US" dirty="0"/>
              <a:t> </a:t>
            </a:r>
            <a:r>
              <a:rPr lang="en-US" dirty="0" err="1"/>
              <a:t>Côi</a:t>
            </a:r>
            <a:r>
              <a:rPr lang="en-US" dirty="0"/>
              <a:t>,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Tàn</a:t>
            </a:r>
            <a:r>
              <a:rPr lang="en-US" dirty="0"/>
              <a:t> </a:t>
            </a:r>
            <a:r>
              <a:rPr lang="en-US" dirty="0" err="1"/>
              <a:t>Tật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Già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Thân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Việt</a:t>
            </a:r>
            <a:r>
              <a:rPr lang="en-US" dirty="0"/>
              <a:t> Nam</a:t>
            </a:r>
          </a:p>
        </p:txBody>
      </p:sp>
    </p:spTree>
  </p:cSld>
  <p:clrMapOvr>
    <a:masterClrMapping/>
  </p:clrMapOvr>
  <p:transition advClick="0" advTm="1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4.44444E-6 L -0.00417 -0.2053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4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6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68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2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4" grpId="1"/>
      <p:bldP spid="3076" grpId="0" uiExpand="1" build="p"/>
      <p:bldP spid="3076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IMG_0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286000"/>
            <a:ext cx="2114550" cy="2819400"/>
          </a:xfrm>
          <a:prstGeom prst="rect">
            <a:avLst/>
          </a:prstGeom>
          <a:noFill/>
          <a:ln w="76200" cmpd="thickThin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175" name="Picture 7" descr="bao-dinh-50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2286000"/>
            <a:ext cx="2020888" cy="2819400"/>
          </a:xfrm>
          <a:prstGeom prst="rect">
            <a:avLst/>
          </a:prstGeom>
          <a:noFill/>
          <a:ln w="73025" cmpd="thickThin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72005" y="533400"/>
            <a:ext cx="47820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itchFamily="18" charset="0"/>
              </a:rPr>
              <a:t>Leprosy Village – Bien </a:t>
            </a:r>
            <a:r>
              <a:rPr lang="en-US" sz="3200" dirty="0" err="1">
                <a:latin typeface="Times New Roman" pitchFamily="18" charset="0"/>
              </a:rPr>
              <a:t>Hoa</a:t>
            </a:r>
            <a:endParaRPr lang="en-US" sz="3200" dirty="0">
              <a:latin typeface="Times New Roman" pitchFamily="18" charset="0"/>
            </a:endParaRPr>
          </a:p>
        </p:txBody>
      </p:sp>
    </p:spTree>
  </p:cSld>
  <p:clrMapOvr>
    <a:masterClrMapping/>
  </p:clrMapOvr>
  <p:transition advClick="0" advTm="1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3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Rectangle 8"/>
          <p:cNvSpPr>
            <a:spLocks noGrp="1" noChangeArrowheads="1"/>
          </p:cNvSpPr>
          <p:nvPr>
            <p:ph idx="1"/>
          </p:nvPr>
        </p:nvSpPr>
        <p:spPr>
          <a:xfrm>
            <a:off x="914400" y="304800"/>
            <a:ext cx="7162800" cy="533400"/>
          </a:xfrm>
        </p:spPr>
        <p:txBody>
          <a:bodyPr>
            <a:normAutofit/>
          </a:bodyPr>
          <a:lstStyle/>
          <a:p>
            <a:pPr marL="448056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Orphanage Nam </a:t>
            </a:r>
            <a:r>
              <a:rPr lang="en-US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Hưng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en-US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Hóc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Môn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pic>
        <p:nvPicPr>
          <p:cNvPr id="8201" name="Picture 9" descr="nam-hung-1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981200"/>
            <a:ext cx="2819400" cy="2025650"/>
          </a:xfrm>
          <a:prstGeom prst="rect">
            <a:avLst/>
          </a:prstGeom>
          <a:noFill/>
          <a:ln w="57150" cmpd="thickThin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202" name="Picture 10" descr="nam-hung-2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133600"/>
            <a:ext cx="2971800" cy="1871663"/>
          </a:xfrm>
          <a:prstGeom prst="rect">
            <a:avLst/>
          </a:prstGeom>
          <a:noFill/>
          <a:ln w="73025" cmpd="thickThin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203" name="Picture 11" descr="nam-hung-300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4267200"/>
            <a:ext cx="2819400" cy="2028825"/>
          </a:xfrm>
          <a:prstGeom prst="rect">
            <a:avLst/>
          </a:prstGeom>
          <a:noFill/>
          <a:ln w="73025" cmpd="thickThin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204" name="Picture 12" descr="IMG_01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4191000"/>
            <a:ext cx="2895600" cy="2173288"/>
          </a:xfrm>
          <a:prstGeom prst="rect">
            <a:avLst/>
          </a:prstGeom>
          <a:noFill/>
          <a:ln w="73025" cmpd="thickThin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28600" y="304800"/>
            <a:ext cx="8077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47675" marR="0" lvl="0" indent="-3825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Orphanage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Xuân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Tâm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(Long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Khánh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)</a:t>
            </a:r>
          </a:p>
        </p:txBody>
      </p:sp>
      <p:pic>
        <p:nvPicPr>
          <p:cNvPr id="5" name="Picture 4" descr="Picture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1238"/>
            <a:ext cx="4267200" cy="28924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27000" contourW="38100">
            <a:bevelT w="146050" h="114300"/>
            <a:bevelB w="31750" h="107950"/>
            <a:extrusionClr>
              <a:schemeClr val="accent5">
                <a:lumMod val="20000"/>
                <a:lumOff val="80000"/>
              </a:schemeClr>
            </a:extrusionClr>
          </a:sp3d>
        </p:spPr>
      </p:pic>
      <p:pic>
        <p:nvPicPr>
          <p:cNvPr id="6" name="Picture 5" descr="Picture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2286000"/>
            <a:ext cx="4267200" cy="2887663"/>
          </a:xfrm>
          <a:prstGeom prst="rect">
            <a:avLst/>
          </a:prstGeom>
          <a:noFill/>
          <a:ln w="28575" cmpd="thickThin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27000" contourW="31750">
            <a:bevelT w="158750" h="146050"/>
            <a:bevelB w="38100" h="95250"/>
            <a:extrusionClr>
              <a:schemeClr val="accent5">
                <a:lumMod val="20000"/>
                <a:lumOff val="80000"/>
              </a:schemeClr>
            </a:extrusionClr>
          </a:sp3d>
        </p:spPr>
      </p:pic>
    </p:spTree>
  </p:cSld>
  <p:clrMapOvr>
    <a:masterClrMapping/>
  </p:clrMapOvr>
  <p:transition advClick="0" advTm="1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idx="1"/>
          </p:nvPr>
        </p:nvSpPr>
        <p:spPr>
          <a:xfrm>
            <a:off x="304800" y="344269"/>
            <a:ext cx="8229600" cy="1143000"/>
          </a:xfrm>
        </p:spPr>
        <p:txBody>
          <a:bodyPr>
            <a:normAutofit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Orphanage </a:t>
            </a:r>
            <a:r>
              <a:rPr lang="en-US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Thiên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Bình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(Long </a:t>
            </a:r>
            <a:r>
              <a:rPr lang="en-US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Thành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dirty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dirty="0">
              <a:latin typeface="Times New Roman" pitchFamily="18" charset="0"/>
            </a:endParaRPr>
          </a:p>
        </p:txBody>
      </p:sp>
      <p:pic>
        <p:nvPicPr>
          <p:cNvPr id="9221" name="Picture 5" descr="thien-binh-70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0700" y="1600200"/>
            <a:ext cx="5562600" cy="3940175"/>
          </a:xfrm>
          <a:prstGeom prst="rect">
            <a:avLst/>
          </a:prstGeom>
          <a:noFill/>
          <a:ln w="57150" cmpd="thinThick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8477" y="107836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47675" marR="0" lvl="0" indent="-3825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tabLst/>
              <a:defRPr/>
            </a:pPr>
            <a:r>
              <a:rPr lang="en-US" sz="3000" dirty="0" err="1">
                <a:latin typeface="Times New Roman" pitchFamily="18" charset="0"/>
              </a:rPr>
              <a:t>Orphange</a:t>
            </a:r>
            <a:r>
              <a:rPr lang="en-US" sz="3000" dirty="0">
                <a:latin typeface="Times New Roman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Mằng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Lăng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(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Tuy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Hòa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)</a:t>
            </a:r>
          </a:p>
          <a:p>
            <a:pPr marL="447675" marR="0" lvl="0" indent="-3825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447675" marR="0" lvl="0" indent="-3825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447675" marR="0" lvl="0" indent="-3825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6" name="Picture 4" descr="IMG_09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303298"/>
            <a:ext cx="4114800" cy="30875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20650" contourW="88900">
            <a:bevelT w="158750" h="152400"/>
            <a:bevelB w="50800" h="107950"/>
            <a:extrusionClr>
              <a:schemeClr val="accent5">
                <a:lumMod val="20000"/>
                <a:lumOff val="80000"/>
              </a:schemeClr>
            </a:extrusionClr>
          </a:sp3d>
        </p:spPr>
      </p:pic>
      <p:pic>
        <p:nvPicPr>
          <p:cNvPr id="7" name="Picture 5" descr="IMG_097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1314301"/>
            <a:ext cx="4114800" cy="30861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127000" contourW="107950">
            <a:bevelT w="152400" h="146050"/>
            <a:bevelB w="101600" h="146050"/>
            <a:extrusionClr>
              <a:schemeClr val="accent5">
                <a:lumMod val="20000"/>
                <a:lumOff val="80000"/>
              </a:schemeClr>
            </a:extrusionClr>
          </a:sp3d>
        </p:spPr>
      </p:pic>
    </p:spTree>
  </p:cSld>
  <p:clrMapOvr>
    <a:masterClrMapping/>
  </p:clrMapOvr>
  <p:transition advClick="0" advTm="1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81000" y="5334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47675" marR="0" lvl="0" indent="-3825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Orphange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for Blind Vi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Nhân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(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Kom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Tum</a:t>
            </a:r>
            <a:r>
              <a:rPr lang="en-US" sz="3000" dirty="0">
                <a:latin typeface="Times New Roman" pitchFamily="18" charset="0"/>
              </a:rPr>
              <a:t>)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9" name="Picture 8" descr="PC031167_167_10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2600" y="2133600"/>
            <a:ext cx="5867400" cy="4400550"/>
          </a:xfrm>
          <a:prstGeom prst="rect">
            <a:avLst/>
          </a:prstGeom>
          <a:scene3d>
            <a:camera prst="orthographicFront"/>
            <a:lightRig rig="threePt" dir="t"/>
          </a:scene3d>
          <a:sp3d extrusionH="114300" contourW="101600">
            <a:bevelT w="127000" prst="convex"/>
            <a:bevelB w="146050" prst="hardEdge"/>
            <a:extrusionClr>
              <a:schemeClr val="accent5">
                <a:lumMod val="20000"/>
                <a:lumOff val="80000"/>
              </a:schemeClr>
            </a:extrusionClr>
            <a:contourClr>
              <a:schemeClr val="bg1"/>
            </a:contourClr>
          </a:sp3d>
        </p:spPr>
      </p:pic>
    </p:spTree>
  </p:cSld>
  <p:clrMapOvr>
    <a:masterClrMapping/>
  </p:clrMapOvr>
  <p:transition advClick="0" advTm="1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P50800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24107"/>
            <a:ext cx="4724400" cy="3543300"/>
          </a:xfrm>
          <a:prstGeom prst="rect">
            <a:avLst/>
          </a:prstGeom>
          <a:noFill/>
          <a:ln w="57150" cmpd="thickThin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244" name="Picture 4" descr="bao-dinh-20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2166957"/>
            <a:ext cx="2797175" cy="3657600"/>
          </a:xfrm>
          <a:prstGeom prst="rect">
            <a:avLst/>
          </a:prstGeom>
          <a:noFill/>
          <a:ln w="57150" cmpd="thickThin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245" name="Rectangle 5"/>
          <p:cNvSpPr>
            <a:spLocks noGrp="1" noChangeArrowheads="1"/>
          </p:cNvSpPr>
          <p:nvPr>
            <p:ph idx="1"/>
          </p:nvPr>
        </p:nvSpPr>
        <p:spPr>
          <a:xfrm>
            <a:off x="481818" y="533400"/>
            <a:ext cx="8229600" cy="762000"/>
          </a:xfrm>
        </p:spPr>
        <p:txBody>
          <a:bodyPr>
            <a:normAutofit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Free Clinic </a:t>
            </a:r>
            <a:r>
              <a:rPr 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Bảo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Định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(Long </a:t>
            </a:r>
            <a:r>
              <a:rPr 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Khánh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sz="2800" dirty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sz="2800" dirty="0">
              <a:latin typeface="Times New Roman" pitchFamily="18" charset="0"/>
            </a:endParaRPr>
          </a:p>
        </p:txBody>
      </p:sp>
    </p:spTree>
  </p:cSld>
  <p:clrMapOvr>
    <a:masterClrMapping/>
  </p:clrMapOvr>
  <p:transition advClick="0" advTm="1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6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16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Verve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ppt/theme/themeOverride2.xml><?xml version="1.0" encoding="utf-8"?>
<a:themeOverride xmlns:a="http://schemas.openxmlformats.org/drawingml/2006/main">
  <a:clrScheme name="Verve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6287</TotalTime>
  <Words>156</Words>
  <Application>Microsoft Office PowerPoint</Application>
  <PresentationFormat>On-screen Show (4:3)</PresentationFormat>
  <Paragraphs>34</Paragraphs>
  <Slides>15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Century Gothic</vt:lpstr>
      <vt:lpstr>Times New Roman</vt:lpstr>
      <vt:lpstr>UVN Buc Thu</vt:lpstr>
      <vt:lpstr>Verdana</vt:lpstr>
      <vt:lpstr>Wingdings 2</vt:lpstr>
      <vt:lpstr>Verve</vt:lpstr>
      <vt:lpstr>Voice of Love Foundation   1998 to Present </vt:lpstr>
      <vt:lpstr>1998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Năm  Một Chặng Đường  &amp;  Những  Thành Tựu (1998 – 2008)</dc:title>
  <dc:creator>longdesktop</dc:creator>
  <cp:lastModifiedBy>LongKhong</cp:lastModifiedBy>
  <cp:revision>187</cp:revision>
  <dcterms:created xsi:type="dcterms:W3CDTF">2008-09-27T01:47:14Z</dcterms:created>
  <dcterms:modified xsi:type="dcterms:W3CDTF">2022-06-03T17:55:02Z</dcterms:modified>
</cp:coreProperties>
</file>